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87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549" r:id="rId26"/>
    <p:sldId id="456" r:id="rId27"/>
    <p:sldId id="550" r:id="rId28"/>
    <p:sldId id="458" r:id="rId29"/>
    <p:sldId id="551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586" r:id="rId52"/>
    <p:sldId id="581" r:id="rId53"/>
    <p:sldId id="582" r:id="rId54"/>
    <p:sldId id="583" r:id="rId55"/>
    <p:sldId id="584" r:id="rId56"/>
    <p:sldId id="585" r:id="rId5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6" d="100"/>
          <a:sy n="56" d="100"/>
        </p:scale>
        <p:origin x="-1530" y="-10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58638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" Type="http://schemas.openxmlformats.org/officeDocument/2006/relationships/slide" Target="slides/slide15.xml"/><Relationship Id="rId21" Type="http://schemas.openxmlformats.org/officeDocument/2006/relationships/slide" Target="slides/slide38.xml"/><Relationship Id="rId34" Type="http://schemas.openxmlformats.org/officeDocument/2006/relationships/slide" Target="slides/slide55.xml"/><Relationship Id="rId7" Type="http://schemas.openxmlformats.org/officeDocument/2006/relationships/slide" Target="slides/slide19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4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7.xml"/><Relationship Id="rId29" Type="http://schemas.openxmlformats.org/officeDocument/2006/relationships/slide" Target="slides/slide47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1.xml"/><Relationship Id="rId32" Type="http://schemas.openxmlformats.org/officeDocument/2006/relationships/slide" Target="slides/slide53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0.xml"/><Relationship Id="rId28" Type="http://schemas.openxmlformats.org/officeDocument/2006/relationships/slide" Target="slides/slide46.xml"/><Relationship Id="rId10" Type="http://schemas.openxmlformats.org/officeDocument/2006/relationships/slide" Target="slides/slide24.xml"/><Relationship Id="rId19" Type="http://schemas.openxmlformats.org/officeDocument/2006/relationships/slide" Target="slides/slide36.xml"/><Relationship Id="rId31" Type="http://schemas.openxmlformats.org/officeDocument/2006/relationships/slide" Target="slides/slide52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6.xml"/><Relationship Id="rId8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count=0;</a:t>
            </a:r>
          </a:p>
          <a:p>
            <a:r>
              <a:rPr lang="en-US" altLang="zh-TW" dirty="0" smtClean="0"/>
              <a:t>void loop()  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 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        // if you've gotten to the end of the line (received a newline</a:t>
            </a:r>
          </a:p>
          <a:p>
            <a:r>
              <a:rPr lang="en-US" altLang="zh-TW" dirty="0" smtClean="0"/>
              <a:t>                // character) and the line is blank, the http request has ended,</a:t>
            </a:r>
          </a:p>
          <a:p>
            <a:r>
              <a:rPr lang="en-US" altLang="zh-TW" dirty="0" smtClean="0"/>
              <a:t>                // so you can send a reply</a:t>
            </a:r>
          </a:p>
          <a:p>
            <a:r>
              <a:rPr lang="en-US" altLang="zh-TW" dirty="0" smtClean="0"/>
              <a:t>        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 </a:t>
            </a:r>
          </a:p>
          <a:p>
            <a:r>
              <a:rPr lang="en-US" altLang="zh-TW" dirty="0" smtClean="0"/>
              <a:t>                {</a:t>
            </a:r>
          </a:p>
          <a:p>
            <a:r>
              <a:rPr lang="en-US" altLang="zh-TW" dirty="0" smtClean="0"/>
              <a:t>                      // send a standard http response header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            // output the value of each analog input pin</a:t>
            </a:r>
          </a:p>
          <a:p>
            <a:r>
              <a:rPr lang="en-US" altLang="zh-TW" dirty="0" smtClean="0"/>
              <a:t>                       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              break;</a:t>
            </a:r>
          </a:p>
          <a:p>
            <a:r>
              <a:rPr lang="en-US" altLang="zh-TW" dirty="0" smtClean="0"/>
              <a:t>                 }</a:t>
            </a:r>
          </a:p>
          <a:p>
            <a:r>
              <a:rPr lang="en-US" altLang="zh-TW" dirty="0" smtClean="0"/>
              <a:t>       if (c == '\n') </a:t>
            </a:r>
          </a:p>
          <a:p>
            <a:r>
              <a:rPr lang="en-US" altLang="zh-TW" dirty="0" smtClean="0"/>
              <a:t>         {</a:t>
            </a:r>
          </a:p>
          <a:p>
            <a:r>
              <a:rPr lang="en-US" altLang="zh-TW" dirty="0" smtClean="0"/>
              <a:t>            // you're starting a new line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  } else if (c != '\r')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// you've gotten a character on the current line</a:t>
            </a:r>
          </a:p>
          <a:p>
            <a:r>
              <a:rPr lang="en-US" altLang="zh-TW" dirty="0" smtClean="0"/>
              <a:t>  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  String t1,t2,t3,t4,t5,t6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r>
              <a:rPr lang="en-US" altLang="zh-TW" dirty="0" smtClean="0"/>
              <a:t>   </a:t>
            </a:r>
          </a:p>
          <a:p>
            <a:r>
              <a:rPr lang="en-US" altLang="zh-TW" dirty="0" smtClean="0"/>
              <a:t> 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(t1+t2+t3+t4+t5+t6) 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  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    </a:t>
            </a:r>
          </a:p>
          <a:p>
            <a:r>
              <a:rPr lang="en-US" altLang="zh-TW" dirty="0" smtClean="0"/>
              <a:t>          }</a:t>
            </a:r>
          </a:p>
          <a:p>
            <a:r>
              <a:rPr lang="en-US" altLang="zh-TW" dirty="0" smtClean="0"/>
              <a:t>          else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</a:t>
            </a:r>
            <a:r>
              <a:rPr lang="zh-TW" altLang="en-US" dirty="0" smtClean="0"/>
              <a:t>濕度</a:t>
            </a:r>
            <a:r>
              <a:rPr lang="en-US" altLang="zh-TW" dirty="0" smtClean="0"/>
              <a:t>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溫</a:t>
            </a:r>
            <a:r>
              <a:rPr lang="zh-TW" altLang="en-US" sz="2800" dirty="0"/>
              <a:t>濕度視覺化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工業工程與管理學系</a:t>
            </a:r>
            <a:endParaRPr lang="en-US" altLang="zh-TW" sz="24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106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  <a:r>
              <a:rPr lang="en-US" altLang="zh-TW" sz="2200" dirty="0"/>
              <a:t>24~25</a:t>
            </a:r>
            <a:r>
              <a:rPr lang="zh-TW" altLang="en-US" sz="2200"/>
              <a:t>日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368407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溫濕度感測元件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零件圖\DHT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551612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8" name="Picture 4" descr="D:\永忠研究\大學上課\崑山科技大學\105微處理機一\上課內容\零件圖\DHT11模組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790466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DHT11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5930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540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DHT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DHT11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381125"/>
            <a:ext cx="62579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讀取溫濕度資料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DHT11_Pin7_WIFI_Server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WiFi.h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// your network key Index number (needed only for WEP)</a:t>
            </a:r>
          </a:p>
          <a:p>
            <a:r>
              <a:rPr lang="en-US" altLang="zh-TW" dirty="0"/>
              <a:t>//-------------- </a:t>
            </a:r>
            <a:r>
              <a:rPr lang="en-US" altLang="zh-TW" dirty="0" err="1"/>
              <a:t>dht</a:t>
            </a:r>
            <a:r>
              <a:rPr lang="en-US" altLang="zh-TW" dirty="0"/>
              <a:t> use</a:t>
            </a:r>
          </a:p>
          <a:p>
            <a:r>
              <a:rPr lang="en-US" altLang="zh-TW" dirty="0"/>
              <a:t>#include "</a:t>
            </a:r>
            <a:r>
              <a:rPr lang="en-US" altLang="zh-TW" dirty="0" err="1"/>
              <a:t>DHT.h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#define DHTPIN 7     // what digital pin we're connected to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#define DHTTYPE DHT11   // DHT 11</a:t>
            </a:r>
          </a:p>
          <a:p>
            <a:r>
              <a:rPr lang="en-US" altLang="zh-TW" dirty="0"/>
              <a:t>//#define DHTTYPE DHT22   // DHT 22  (AM2302), AM2321</a:t>
            </a:r>
          </a:p>
          <a:p>
            <a:r>
              <a:rPr lang="en-US" altLang="zh-TW" dirty="0"/>
              <a:t>//#define DHTTYPE DHT21   // DHT 21 (AM2301)</a:t>
            </a:r>
          </a:p>
          <a:p>
            <a:endParaRPr lang="en-US" altLang="zh-TW" dirty="0"/>
          </a:p>
          <a:p>
            <a:r>
              <a:rPr lang="en-US" altLang="zh-TW" dirty="0"/>
              <a:t>DHT </a:t>
            </a:r>
            <a:r>
              <a:rPr lang="en-US" altLang="zh-TW" dirty="0" err="1"/>
              <a:t>dht</a:t>
            </a:r>
            <a:r>
              <a:rPr lang="en-US" altLang="zh-TW" dirty="0"/>
              <a:t>(DHTPIN, DHTTYPE);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026" name="Picture 2" descr="D:\永忠研究\大學上課\崑山科技大學\105微處理機一\上課內容\內容\溫濕度視覺化\DHT11_Pin7_WIFI_Server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3" y="1196752"/>
            <a:ext cx="7546425" cy="549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538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http://192.168.43.150/</a:t>
            </a:r>
            <a:endParaRPr lang="zh-TW" altLang="en-US" dirty="0"/>
          </a:p>
        </p:txBody>
      </p:sp>
      <p:pic>
        <p:nvPicPr>
          <p:cNvPr id="8" name="Picture 2" descr="D:\永忠研究\大學上課\崑山科技大學\105微處理機一\上課內容\內容\溫濕度視覺化\DHT11_Pin7_WIFI_Server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72" r="34772"/>
          <a:stretch/>
        </p:blipFill>
        <p:spPr bwMode="auto">
          <a:xfrm>
            <a:off x="107504" y="1483002"/>
            <a:ext cx="8485321" cy="23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8853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網頁畫面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內容\溫濕度視覺化\DHT11_Pin7_WIFI_Server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64647"/>
            <a:ext cx="8871198" cy="49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016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DHT11_Pin7_WIFI_Server </a:t>
            </a:r>
            <a:r>
              <a:rPr lang="zh-TW" altLang="en-US" b="1" dirty="0" smtClean="0"/>
              <a:t>程式解說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40737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73494"/>
            <a:ext cx="7128792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網頁畫面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內容\溫濕度視覺化\DHT11_Pin7_WIFI_Server_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" y="1319019"/>
            <a:ext cx="8767624" cy="49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溫度顯示在一個</a:t>
            </a:r>
            <a:r>
              <a:rPr lang="en-US" altLang="zh-TW" dirty="0" smtClean="0"/>
              <a:t>Gauge</a:t>
            </a:r>
            <a:r>
              <a:rPr lang="zh-TW" altLang="en-US" dirty="0" smtClean="0"/>
              <a:t> 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紅色區域為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9651</TotalTime>
  <Words>5190</Words>
  <Application>Microsoft Office PowerPoint</Application>
  <PresentationFormat>如螢幕大小 (4:3)</PresentationFormat>
  <Paragraphs>1192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Pixel</vt:lpstr>
      <vt:lpstr>國立金門大學 智慧物聯網實務與應用  Ameba 8195AM 溫濕度視覺化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溫濕度感測元件</vt:lpstr>
      <vt:lpstr>溫濕度元件</vt:lpstr>
      <vt:lpstr>溫濕度模組</vt:lpstr>
      <vt:lpstr>溫濕度模組</vt:lpstr>
      <vt:lpstr>DHT連接電路</vt:lpstr>
      <vt:lpstr>Coding</vt:lpstr>
      <vt:lpstr>讀取溫濕度資料</vt:lpstr>
      <vt:lpstr>DHT11_Pin7_WIFI_Server</vt:lpstr>
      <vt:lpstr>監控畫面</vt:lpstr>
      <vt:lpstr>使用瀏覽器進入系統</vt:lpstr>
      <vt:lpstr>網頁畫面</vt:lpstr>
      <vt:lpstr>DHT11_Pin7_WIFI_Server 程式解說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開啟程式DHT11_Pin7_WIFI_Server_Guage</vt:lpstr>
      <vt:lpstr>DHT11_Pin7_WIFI_Server_Guage</vt:lpstr>
      <vt:lpstr>DHT11_Pin7_WIFI_Server_Guage監控畫面</vt:lpstr>
      <vt:lpstr>使用瀏覽器進入系統</vt:lpstr>
      <vt:lpstr>DHT11_Pin7_WIFI_Server_Guage網頁畫面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723</cp:revision>
  <cp:lastPrinted>2016-05-25T11:54:26Z</cp:lastPrinted>
  <dcterms:created xsi:type="dcterms:W3CDTF">2003-11-29T08:49:29Z</dcterms:created>
  <dcterms:modified xsi:type="dcterms:W3CDTF">2017-06-23T18:27:59Z</dcterms:modified>
</cp:coreProperties>
</file>